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DC81CF2E-6525-4AE6-AC3B-39EC2FE1DAAC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topadik2 listopadik2" userId="246a07a19344c36e" providerId="LiveId" clId="{01B75BD9-A80D-467D-AC9D-8EAD161E1F9C}"/>
    <pc:docChg chg="undo custSel addSld delSld modSld addSection modSection">
      <pc:chgData name="listopadik2 listopadik2" userId="246a07a19344c36e" providerId="LiveId" clId="{01B75BD9-A80D-467D-AC9D-8EAD161E1F9C}" dt="2022-02-08T19:31:04.025" v="1033" actId="14100"/>
      <pc:docMkLst>
        <pc:docMk/>
      </pc:docMkLst>
      <pc:sldChg chg="addSp delSp modSp new mod setBg chgLayout">
        <pc:chgData name="listopadik2 listopadik2" userId="246a07a19344c36e" providerId="LiveId" clId="{01B75BD9-A80D-467D-AC9D-8EAD161E1F9C}" dt="2022-02-08T17:42:09.352" v="36" actId="478"/>
        <pc:sldMkLst>
          <pc:docMk/>
          <pc:sldMk cId="1520620183" sldId="256"/>
        </pc:sldMkLst>
        <pc:spChg chg="del">
          <ac:chgData name="listopadik2 listopadik2" userId="246a07a19344c36e" providerId="LiveId" clId="{01B75BD9-A80D-467D-AC9D-8EAD161E1F9C}" dt="2022-02-08T17:37:37.163" v="1" actId="700"/>
          <ac:spMkLst>
            <pc:docMk/>
            <pc:sldMk cId="1520620183" sldId="256"/>
            <ac:spMk id="2" creationId="{08A35D4A-620C-4704-B828-4DE472B2F4B8}"/>
          </ac:spMkLst>
        </pc:spChg>
        <pc:spChg chg="del">
          <ac:chgData name="listopadik2 listopadik2" userId="246a07a19344c36e" providerId="LiveId" clId="{01B75BD9-A80D-467D-AC9D-8EAD161E1F9C}" dt="2022-02-08T17:37:37.163" v="1" actId="700"/>
          <ac:spMkLst>
            <pc:docMk/>
            <pc:sldMk cId="1520620183" sldId="256"/>
            <ac:spMk id="3" creationId="{B206AE32-34CD-4C60-B8AE-3DDB033A238C}"/>
          </ac:spMkLst>
        </pc:spChg>
        <pc:spChg chg="add del mod ord">
          <ac:chgData name="listopadik2 listopadik2" userId="246a07a19344c36e" providerId="LiveId" clId="{01B75BD9-A80D-467D-AC9D-8EAD161E1F9C}" dt="2022-02-08T17:37:42.606" v="2" actId="700"/>
          <ac:spMkLst>
            <pc:docMk/>
            <pc:sldMk cId="1520620183" sldId="256"/>
            <ac:spMk id="4" creationId="{E961B50E-2A16-41F2-A443-27D6165B157E}"/>
          </ac:spMkLst>
        </pc:spChg>
        <pc:spChg chg="add del mod ord">
          <ac:chgData name="listopadik2 listopadik2" userId="246a07a19344c36e" providerId="LiveId" clId="{01B75BD9-A80D-467D-AC9D-8EAD161E1F9C}" dt="2022-02-08T17:37:42.606" v="2" actId="700"/>
          <ac:spMkLst>
            <pc:docMk/>
            <pc:sldMk cId="1520620183" sldId="256"/>
            <ac:spMk id="5" creationId="{C30E893D-2E88-4BBE-BD9B-D98A3DE95AC9}"/>
          </ac:spMkLst>
        </pc:spChg>
        <pc:spChg chg="add del mod ord">
          <ac:chgData name="listopadik2 listopadik2" userId="246a07a19344c36e" providerId="LiveId" clId="{01B75BD9-A80D-467D-AC9D-8EAD161E1F9C}" dt="2022-02-08T17:37:54.510" v="3" actId="700"/>
          <ac:spMkLst>
            <pc:docMk/>
            <pc:sldMk cId="1520620183" sldId="256"/>
            <ac:spMk id="6" creationId="{EBCE7C63-9E91-491A-A12D-AEB02446566A}"/>
          </ac:spMkLst>
        </pc:spChg>
        <pc:spChg chg="add del mod ord">
          <ac:chgData name="listopadik2 listopadik2" userId="246a07a19344c36e" providerId="LiveId" clId="{01B75BD9-A80D-467D-AC9D-8EAD161E1F9C}" dt="2022-02-08T17:37:54.510" v="3" actId="700"/>
          <ac:spMkLst>
            <pc:docMk/>
            <pc:sldMk cId="1520620183" sldId="256"/>
            <ac:spMk id="7" creationId="{CC7688F2-D397-47C9-A822-D35FB59ED29C}"/>
          </ac:spMkLst>
        </pc:spChg>
        <pc:spChg chg="add mod ord">
          <ac:chgData name="listopadik2 listopadik2" userId="246a07a19344c36e" providerId="LiveId" clId="{01B75BD9-A80D-467D-AC9D-8EAD161E1F9C}" dt="2022-02-08T17:42:02.389" v="35" actId="20577"/>
          <ac:spMkLst>
            <pc:docMk/>
            <pc:sldMk cId="1520620183" sldId="256"/>
            <ac:spMk id="8" creationId="{7414CFAE-BD84-4368-9B9F-3156DF959750}"/>
          </ac:spMkLst>
        </pc:spChg>
        <pc:spChg chg="add del mod ord">
          <ac:chgData name="listopadik2 listopadik2" userId="246a07a19344c36e" providerId="LiveId" clId="{01B75BD9-A80D-467D-AC9D-8EAD161E1F9C}" dt="2022-02-08T17:42:09.352" v="36" actId="478"/>
          <ac:spMkLst>
            <pc:docMk/>
            <pc:sldMk cId="1520620183" sldId="256"/>
            <ac:spMk id="9" creationId="{2E66489A-9370-461B-B264-60D79331BF12}"/>
          </ac:spMkLst>
        </pc:spChg>
      </pc:sldChg>
      <pc:sldChg chg="addSp delSp modSp add mod setBg modAnim">
        <pc:chgData name="listopadik2 listopadik2" userId="246a07a19344c36e" providerId="LiveId" clId="{01B75BD9-A80D-467D-AC9D-8EAD161E1F9C}" dt="2022-02-08T17:45:48.837" v="67"/>
        <pc:sldMkLst>
          <pc:docMk/>
          <pc:sldMk cId="1783358856" sldId="257"/>
        </pc:sldMkLst>
        <pc:spChg chg="del">
          <ac:chgData name="listopadik2 listopadik2" userId="246a07a19344c36e" providerId="LiveId" clId="{01B75BD9-A80D-467D-AC9D-8EAD161E1F9C}" dt="2022-02-08T17:42:28.574" v="38" actId="478"/>
          <ac:spMkLst>
            <pc:docMk/>
            <pc:sldMk cId="1783358856" sldId="257"/>
            <ac:spMk id="8" creationId="{7414CFAE-BD84-4368-9B9F-3156DF959750}"/>
          </ac:spMkLst>
        </pc:spChg>
        <pc:spChg chg="del">
          <ac:chgData name="listopadik2 listopadik2" userId="246a07a19344c36e" providerId="LiveId" clId="{01B75BD9-A80D-467D-AC9D-8EAD161E1F9C}" dt="2022-02-08T17:42:20.803" v="37" actId="478"/>
          <ac:spMkLst>
            <pc:docMk/>
            <pc:sldMk cId="1783358856" sldId="257"/>
            <ac:spMk id="9" creationId="{2E66489A-9370-461B-B264-60D79331BF12}"/>
          </ac:spMkLst>
        </pc:spChg>
        <pc:picChg chg="add mod">
          <ac:chgData name="listopadik2 listopadik2" userId="246a07a19344c36e" providerId="LiveId" clId="{01B75BD9-A80D-467D-AC9D-8EAD161E1F9C}" dt="2022-02-08T17:43:15.657" v="47" actId="14100"/>
          <ac:picMkLst>
            <pc:docMk/>
            <pc:sldMk cId="1783358856" sldId="257"/>
            <ac:picMk id="3" creationId="{13E71960-62AB-4F99-8F3A-0480499A04CB}"/>
          </ac:picMkLst>
        </pc:picChg>
        <pc:picChg chg="add mod">
          <ac:chgData name="listopadik2 listopadik2" userId="246a07a19344c36e" providerId="LiveId" clId="{01B75BD9-A80D-467D-AC9D-8EAD161E1F9C}" dt="2022-02-08T17:45:25.217" v="66" actId="1076"/>
          <ac:picMkLst>
            <pc:docMk/>
            <pc:sldMk cId="1783358856" sldId="257"/>
            <ac:picMk id="5" creationId="{3FC7091D-384C-49B9-B094-6618B3B3DAB6}"/>
          </ac:picMkLst>
        </pc:picChg>
      </pc:sldChg>
      <pc:sldChg chg="addSp delSp modSp add mod setBg modAnim">
        <pc:chgData name="listopadik2 listopadik2" userId="246a07a19344c36e" providerId="LiveId" clId="{01B75BD9-A80D-467D-AC9D-8EAD161E1F9C}" dt="2022-02-08T17:58:40.446" v="146"/>
        <pc:sldMkLst>
          <pc:docMk/>
          <pc:sldMk cId="416518103" sldId="258"/>
        </pc:sldMkLst>
        <pc:spChg chg="add mod">
          <ac:chgData name="listopadik2 listopadik2" userId="246a07a19344c36e" providerId="LiveId" clId="{01B75BD9-A80D-467D-AC9D-8EAD161E1F9C}" dt="2022-02-08T17:49:13.541" v="74" actId="207"/>
          <ac:spMkLst>
            <pc:docMk/>
            <pc:sldMk cId="416518103" sldId="258"/>
            <ac:spMk id="2" creationId="{8EA2FD35-6286-4492-8749-C0D979BF6C2B}"/>
          </ac:spMkLst>
        </pc:spChg>
        <pc:spChg chg="add mod">
          <ac:chgData name="listopadik2 listopadik2" userId="246a07a19344c36e" providerId="LiveId" clId="{01B75BD9-A80D-467D-AC9D-8EAD161E1F9C}" dt="2022-02-08T17:51:16.372" v="91" actId="3062"/>
          <ac:spMkLst>
            <pc:docMk/>
            <pc:sldMk cId="416518103" sldId="258"/>
            <ac:spMk id="3" creationId="{B77C3276-04DE-4FB3-82A4-B090C64BE58E}"/>
          </ac:spMkLst>
        </pc:spChg>
        <pc:spChg chg="add mod">
          <ac:chgData name="listopadik2 listopadik2" userId="246a07a19344c36e" providerId="LiveId" clId="{01B75BD9-A80D-467D-AC9D-8EAD161E1F9C}" dt="2022-02-08T17:51:07.393" v="88" actId="1076"/>
          <ac:spMkLst>
            <pc:docMk/>
            <pc:sldMk cId="416518103" sldId="258"/>
            <ac:spMk id="4" creationId="{72C8A3F4-8EA2-4FAD-B802-C6ED41A23AA3}"/>
          </ac:spMkLst>
        </pc:spChg>
        <pc:spChg chg="add mod">
          <ac:chgData name="listopadik2 listopadik2" userId="246a07a19344c36e" providerId="LiveId" clId="{01B75BD9-A80D-467D-AC9D-8EAD161E1F9C}" dt="2022-02-08T17:51:04.762" v="87" actId="1076"/>
          <ac:spMkLst>
            <pc:docMk/>
            <pc:sldMk cId="416518103" sldId="258"/>
            <ac:spMk id="5" creationId="{BEDC4914-7400-4302-A795-79A17C013CF3}"/>
          </ac:spMkLst>
        </pc:spChg>
        <pc:spChg chg="add mod">
          <ac:chgData name="listopadik2 listopadik2" userId="246a07a19344c36e" providerId="LiveId" clId="{01B75BD9-A80D-467D-AC9D-8EAD161E1F9C}" dt="2022-02-08T17:57:03.451" v="138" actId="14100"/>
          <ac:spMkLst>
            <pc:docMk/>
            <pc:sldMk cId="416518103" sldId="258"/>
            <ac:spMk id="6" creationId="{D317EA46-ADB3-4AA0-91A5-4A2B220D1EED}"/>
          </ac:spMkLst>
        </pc:spChg>
        <pc:spChg chg="add del mod">
          <ac:chgData name="listopadik2 listopadik2" userId="246a07a19344c36e" providerId="LiveId" clId="{01B75BD9-A80D-467D-AC9D-8EAD161E1F9C}" dt="2022-02-08T17:54:53.483" v="116"/>
          <ac:spMkLst>
            <pc:docMk/>
            <pc:sldMk cId="416518103" sldId="258"/>
            <ac:spMk id="7" creationId="{FE336FAD-A7E4-44C5-AA94-9ADE27AD7865}"/>
          </ac:spMkLst>
        </pc:spChg>
        <pc:spChg chg="del">
          <ac:chgData name="listopadik2 listopadik2" userId="246a07a19344c36e" providerId="LiveId" clId="{01B75BD9-A80D-467D-AC9D-8EAD161E1F9C}" dt="2022-02-08T17:46:30.228" v="69" actId="478"/>
          <ac:spMkLst>
            <pc:docMk/>
            <pc:sldMk cId="416518103" sldId="258"/>
            <ac:spMk id="8" creationId="{7414CFAE-BD84-4368-9B9F-3156DF959750}"/>
          </ac:spMkLst>
        </pc:spChg>
        <pc:spChg chg="del">
          <ac:chgData name="listopadik2 listopadik2" userId="246a07a19344c36e" providerId="LiveId" clId="{01B75BD9-A80D-467D-AC9D-8EAD161E1F9C}" dt="2022-02-08T17:46:26.921" v="68" actId="478"/>
          <ac:spMkLst>
            <pc:docMk/>
            <pc:sldMk cId="416518103" sldId="258"/>
            <ac:spMk id="9" creationId="{2E66489A-9370-461B-B264-60D79331BF12}"/>
          </ac:spMkLst>
        </pc:spChg>
        <pc:spChg chg="add mod">
          <ac:chgData name="listopadik2 listopadik2" userId="246a07a19344c36e" providerId="LiveId" clId="{01B75BD9-A80D-467D-AC9D-8EAD161E1F9C}" dt="2022-02-08T17:55:08.073" v="118" actId="1076"/>
          <ac:spMkLst>
            <pc:docMk/>
            <pc:sldMk cId="416518103" sldId="258"/>
            <ac:spMk id="11" creationId="{CDA13F59-A32E-43EB-B29C-E5D03C0927AD}"/>
          </ac:spMkLst>
        </pc:spChg>
        <pc:spChg chg="add mod">
          <ac:chgData name="listopadik2 listopadik2" userId="246a07a19344c36e" providerId="LiveId" clId="{01B75BD9-A80D-467D-AC9D-8EAD161E1F9C}" dt="2022-02-08T17:55:47.961" v="124" actId="1076"/>
          <ac:spMkLst>
            <pc:docMk/>
            <pc:sldMk cId="416518103" sldId="258"/>
            <ac:spMk id="12" creationId="{B176F8A4-1114-48EF-9570-ABE0931B82B6}"/>
          </ac:spMkLst>
        </pc:spChg>
        <pc:spChg chg="add mod">
          <ac:chgData name="listopadik2 listopadik2" userId="246a07a19344c36e" providerId="LiveId" clId="{01B75BD9-A80D-467D-AC9D-8EAD161E1F9C}" dt="2022-02-08T17:56:39.200" v="134" actId="20577"/>
          <ac:spMkLst>
            <pc:docMk/>
            <pc:sldMk cId="416518103" sldId="258"/>
            <ac:spMk id="13" creationId="{A903D8C7-75C9-4CF3-B1F2-105E7471029A}"/>
          </ac:spMkLst>
        </pc:spChg>
      </pc:sldChg>
      <pc:sldChg chg="addSp delSp modSp add mod setBg delAnim modAnim">
        <pc:chgData name="listopadik2 listopadik2" userId="246a07a19344c36e" providerId="LiveId" clId="{01B75BD9-A80D-467D-AC9D-8EAD161E1F9C}" dt="2022-02-08T18:49:35.144" v="440"/>
        <pc:sldMkLst>
          <pc:docMk/>
          <pc:sldMk cId="2567292457" sldId="259"/>
        </pc:sldMkLst>
        <pc:spChg chg="add mod">
          <ac:chgData name="listopadik2 listopadik2" userId="246a07a19344c36e" providerId="LiveId" clId="{01B75BD9-A80D-467D-AC9D-8EAD161E1F9C}" dt="2022-02-08T18:01:45.057" v="162" actId="1076"/>
          <ac:spMkLst>
            <pc:docMk/>
            <pc:sldMk cId="2567292457" sldId="259"/>
            <ac:spMk id="5" creationId="{7D2E5E72-33C1-4AAE-A0E7-96BCD51521CD}"/>
          </ac:spMkLst>
        </pc:spChg>
        <pc:spChg chg="add mod">
          <ac:chgData name="listopadik2 listopadik2" userId="246a07a19344c36e" providerId="LiveId" clId="{01B75BD9-A80D-467D-AC9D-8EAD161E1F9C}" dt="2022-02-08T18:02:29.753" v="171" actId="1076"/>
          <ac:spMkLst>
            <pc:docMk/>
            <pc:sldMk cId="2567292457" sldId="259"/>
            <ac:spMk id="6" creationId="{66492921-D6AE-4CB0-8F4C-1DBED3750E68}"/>
          </ac:spMkLst>
        </pc:spChg>
        <pc:spChg chg="del">
          <ac:chgData name="listopadik2 listopadik2" userId="246a07a19344c36e" providerId="LiveId" clId="{01B75BD9-A80D-467D-AC9D-8EAD161E1F9C}" dt="2022-02-08T17:59:56.589" v="147" actId="478"/>
          <ac:spMkLst>
            <pc:docMk/>
            <pc:sldMk cId="2567292457" sldId="259"/>
            <ac:spMk id="8" creationId="{7414CFAE-BD84-4368-9B9F-3156DF959750}"/>
          </ac:spMkLst>
        </pc:spChg>
        <pc:spChg chg="del">
          <ac:chgData name="listopadik2 listopadik2" userId="246a07a19344c36e" providerId="LiveId" clId="{01B75BD9-A80D-467D-AC9D-8EAD161E1F9C}" dt="2022-02-08T17:59:59.059" v="148" actId="478"/>
          <ac:spMkLst>
            <pc:docMk/>
            <pc:sldMk cId="2567292457" sldId="259"/>
            <ac:spMk id="9" creationId="{2E66489A-9370-461B-B264-60D79331BF12}"/>
          </ac:spMkLst>
        </pc:spChg>
        <pc:spChg chg="add del mod">
          <ac:chgData name="listopadik2 listopadik2" userId="246a07a19344c36e" providerId="LiveId" clId="{01B75BD9-A80D-467D-AC9D-8EAD161E1F9C}" dt="2022-02-08T18:10:26.975" v="197" actId="478"/>
          <ac:spMkLst>
            <pc:docMk/>
            <pc:sldMk cId="2567292457" sldId="259"/>
            <ac:spMk id="17" creationId="{07205812-CEF9-407E-9908-B035779FDF05}"/>
          </ac:spMkLst>
        </pc:spChg>
        <pc:spChg chg="add del mod">
          <ac:chgData name="listopadik2 listopadik2" userId="246a07a19344c36e" providerId="LiveId" clId="{01B75BD9-A80D-467D-AC9D-8EAD161E1F9C}" dt="2022-02-08T18:12:07.568" v="217" actId="478"/>
          <ac:spMkLst>
            <pc:docMk/>
            <pc:sldMk cId="2567292457" sldId="259"/>
            <ac:spMk id="20" creationId="{D5437D90-1C43-4617-978A-DC6AD410E670}"/>
          </ac:spMkLst>
        </pc:spChg>
        <pc:spChg chg="add del mod">
          <ac:chgData name="listopadik2 listopadik2" userId="246a07a19344c36e" providerId="LiveId" clId="{01B75BD9-A80D-467D-AC9D-8EAD161E1F9C}" dt="2022-02-08T18:30:57.493" v="384" actId="478"/>
          <ac:spMkLst>
            <pc:docMk/>
            <pc:sldMk cId="2567292457" sldId="259"/>
            <ac:spMk id="33" creationId="{B87F3B54-C586-434D-8817-6DE24AA99D70}"/>
          </ac:spMkLst>
        </pc:spChg>
        <pc:picChg chg="add mod">
          <ac:chgData name="listopadik2 listopadik2" userId="246a07a19344c36e" providerId="LiveId" clId="{01B75BD9-A80D-467D-AC9D-8EAD161E1F9C}" dt="2022-02-08T18:00:39.290" v="153" actId="1076"/>
          <ac:picMkLst>
            <pc:docMk/>
            <pc:sldMk cId="2567292457" sldId="259"/>
            <ac:picMk id="3" creationId="{9B18F494-9D2F-41A6-A923-7D5A04D14AE9}"/>
          </ac:picMkLst>
        </pc:picChg>
        <pc:picChg chg="add mod">
          <ac:chgData name="listopadik2 listopadik2" userId="246a07a19344c36e" providerId="LiveId" clId="{01B75BD9-A80D-467D-AC9D-8EAD161E1F9C}" dt="2022-02-08T18:00:49.969" v="155" actId="1076"/>
          <ac:picMkLst>
            <pc:docMk/>
            <pc:sldMk cId="2567292457" sldId="259"/>
            <ac:picMk id="4" creationId="{080C55B3-1DCC-467B-8ECF-3FBEAAFB5289}"/>
          </ac:picMkLst>
        </pc:picChg>
        <pc:picChg chg="add mod">
          <ac:chgData name="listopadik2 listopadik2" userId="246a07a19344c36e" providerId="LiveId" clId="{01B75BD9-A80D-467D-AC9D-8EAD161E1F9C}" dt="2022-02-08T18:45:58.348" v="414" actId="1076"/>
          <ac:picMkLst>
            <pc:docMk/>
            <pc:sldMk cId="2567292457" sldId="259"/>
            <ac:picMk id="10" creationId="{3CB08160-7780-41E8-AA3F-694A6FD18979}"/>
          </ac:picMkLst>
        </pc:picChg>
        <pc:picChg chg="add mod">
          <ac:chgData name="listopadik2 listopadik2" userId="246a07a19344c36e" providerId="LiveId" clId="{01B75BD9-A80D-467D-AC9D-8EAD161E1F9C}" dt="2022-02-08T18:16:26.705" v="254" actId="1076"/>
          <ac:picMkLst>
            <pc:docMk/>
            <pc:sldMk cId="2567292457" sldId="259"/>
            <ac:picMk id="12" creationId="{A6C37373-B2A1-4797-A512-A72A4DC1058B}"/>
          </ac:picMkLst>
        </pc:picChg>
        <pc:picChg chg="add mod">
          <ac:chgData name="listopadik2 listopadik2" userId="246a07a19344c36e" providerId="LiveId" clId="{01B75BD9-A80D-467D-AC9D-8EAD161E1F9C}" dt="2022-02-08T18:17:44.601" v="268" actId="1076"/>
          <ac:picMkLst>
            <pc:docMk/>
            <pc:sldMk cId="2567292457" sldId="259"/>
            <ac:picMk id="14" creationId="{DAB09FA8-F412-4FF8-ADB1-AB08D68EAF7C}"/>
          </ac:picMkLst>
        </pc:picChg>
        <pc:picChg chg="add mod">
          <ac:chgData name="listopadik2 listopadik2" userId="246a07a19344c36e" providerId="LiveId" clId="{01B75BD9-A80D-467D-AC9D-8EAD161E1F9C}" dt="2022-02-08T18:16:22.913" v="252" actId="1076"/>
          <ac:picMkLst>
            <pc:docMk/>
            <pc:sldMk cId="2567292457" sldId="259"/>
            <ac:picMk id="16" creationId="{C4CDC1B9-73AB-4A04-83A2-E6024202B5BA}"/>
          </ac:picMkLst>
        </pc:picChg>
        <pc:picChg chg="add mod">
          <ac:chgData name="listopadik2 listopadik2" userId="246a07a19344c36e" providerId="LiveId" clId="{01B75BD9-A80D-467D-AC9D-8EAD161E1F9C}" dt="2022-02-08T18:16:20.786" v="251" actId="1076"/>
          <ac:picMkLst>
            <pc:docMk/>
            <pc:sldMk cId="2567292457" sldId="259"/>
            <ac:picMk id="19" creationId="{66C92C9B-CDC9-4D10-9DB3-B6B0791DB1E1}"/>
          </ac:picMkLst>
        </pc:picChg>
        <pc:picChg chg="add mod">
          <ac:chgData name="listopadik2 listopadik2" userId="246a07a19344c36e" providerId="LiveId" clId="{01B75BD9-A80D-467D-AC9D-8EAD161E1F9C}" dt="2022-02-08T18:16:24.818" v="253" actId="1076"/>
          <ac:picMkLst>
            <pc:docMk/>
            <pc:sldMk cId="2567292457" sldId="259"/>
            <ac:picMk id="22" creationId="{A11591EC-9DE3-440D-963A-DE84324160EB}"/>
          </ac:picMkLst>
        </pc:picChg>
        <pc:picChg chg="add mod">
          <ac:chgData name="listopadik2 listopadik2" userId="246a07a19344c36e" providerId="LiveId" clId="{01B75BD9-A80D-467D-AC9D-8EAD161E1F9C}" dt="2022-02-08T18:16:32.706" v="256" actId="14100"/>
          <ac:picMkLst>
            <pc:docMk/>
            <pc:sldMk cId="2567292457" sldId="259"/>
            <ac:picMk id="24" creationId="{6ABEBCFE-F887-4B45-9CB1-D4158B918901}"/>
          </ac:picMkLst>
        </pc:picChg>
        <pc:picChg chg="add mod">
          <ac:chgData name="listopadik2 listopadik2" userId="246a07a19344c36e" providerId="LiveId" clId="{01B75BD9-A80D-467D-AC9D-8EAD161E1F9C}" dt="2022-02-08T18:17:06.145" v="264" actId="14100"/>
          <ac:picMkLst>
            <pc:docMk/>
            <pc:sldMk cId="2567292457" sldId="259"/>
            <ac:picMk id="26" creationId="{BB8A2264-FDA4-494E-B6D6-6E5744E4D32A}"/>
          </ac:picMkLst>
        </pc:picChg>
        <pc:picChg chg="add del mod">
          <ac:chgData name="listopadik2 listopadik2" userId="246a07a19344c36e" providerId="LiveId" clId="{01B75BD9-A80D-467D-AC9D-8EAD161E1F9C}" dt="2022-02-08T18:30:55.198" v="383" actId="478"/>
          <ac:picMkLst>
            <pc:docMk/>
            <pc:sldMk cId="2567292457" sldId="259"/>
            <ac:picMk id="34" creationId="{14AA4C1D-97A0-489C-9DF9-55B4396E11FD}"/>
          </ac:picMkLst>
        </pc:picChg>
        <pc:picChg chg="add del mod">
          <ac:chgData name="listopadik2 listopadik2" userId="246a07a19344c36e" providerId="LiveId" clId="{01B75BD9-A80D-467D-AC9D-8EAD161E1F9C}" dt="2022-02-08T18:30:52.443" v="382" actId="478"/>
          <ac:picMkLst>
            <pc:docMk/>
            <pc:sldMk cId="2567292457" sldId="259"/>
            <ac:picMk id="35" creationId="{8BE4999F-3D91-4250-8E78-44974C58D5E3}"/>
          </ac:picMkLst>
        </pc:picChg>
        <pc:picChg chg="add del mod">
          <ac:chgData name="listopadik2 listopadik2" userId="246a07a19344c36e" providerId="LiveId" clId="{01B75BD9-A80D-467D-AC9D-8EAD161E1F9C}" dt="2022-02-08T18:26:23.304" v="349" actId="478"/>
          <ac:picMkLst>
            <pc:docMk/>
            <pc:sldMk cId="2567292457" sldId="259"/>
            <ac:picMk id="36" creationId="{1080A821-282B-421D-9538-403E86414301}"/>
          </ac:picMkLst>
        </pc:picChg>
        <pc:picChg chg="add del mod">
          <ac:chgData name="listopadik2 listopadik2" userId="246a07a19344c36e" providerId="LiveId" clId="{01B75BD9-A80D-467D-AC9D-8EAD161E1F9C}" dt="2022-02-08T18:26:19.444" v="347" actId="478"/>
          <ac:picMkLst>
            <pc:docMk/>
            <pc:sldMk cId="2567292457" sldId="259"/>
            <ac:picMk id="37" creationId="{8B0BAAA4-687B-49D2-B6DF-EE8E6C141D7D}"/>
          </ac:picMkLst>
        </pc:picChg>
        <pc:picChg chg="add del mod">
          <ac:chgData name="listopadik2 listopadik2" userId="246a07a19344c36e" providerId="LiveId" clId="{01B75BD9-A80D-467D-AC9D-8EAD161E1F9C}" dt="2022-02-08T18:26:21.621" v="348" actId="478"/>
          <ac:picMkLst>
            <pc:docMk/>
            <pc:sldMk cId="2567292457" sldId="259"/>
            <ac:picMk id="38" creationId="{4496595E-AC41-4D90-91FB-FE3516E8AF50}"/>
          </ac:picMkLst>
        </pc:picChg>
        <pc:picChg chg="add del mod">
          <ac:chgData name="listopadik2 listopadik2" userId="246a07a19344c36e" providerId="LiveId" clId="{01B75BD9-A80D-467D-AC9D-8EAD161E1F9C}" dt="2022-02-08T18:26:15.766" v="346" actId="478"/>
          <ac:picMkLst>
            <pc:docMk/>
            <pc:sldMk cId="2567292457" sldId="259"/>
            <ac:picMk id="39" creationId="{A156857C-78FC-4948-BDE0-AC5A4E1ADA75}"/>
          </ac:picMkLst>
        </pc:picChg>
        <pc:picChg chg="add del mod">
          <ac:chgData name="listopadik2 listopadik2" userId="246a07a19344c36e" providerId="LiveId" clId="{01B75BD9-A80D-467D-AC9D-8EAD161E1F9C}" dt="2022-02-08T18:26:08.093" v="337"/>
          <ac:picMkLst>
            <pc:docMk/>
            <pc:sldMk cId="2567292457" sldId="259"/>
            <ac:picMk id="40" creationId="{62282CDF-F3A3-4A7A-AA3E-A2645AED93BA}"/>
          </ac:picMkLst>
        </pc:picChg>
        <pc:picChg chg="add del mod">
          <ac:chgData name="listopadik2 listopadik2" userId="246a07a19344c36e" providerId="LiveId" clId="{01B75BD9-A80D-467D-AC9D-8EAD161E1F9C}" dt="2022-02-08T18:46:03.824" v="415" actId="478"/>
          <ac:picMkLst>
            <pc:docMk/>
            <pc:sldMk cId="2567292457" sldId="259"/>
            <ac:picMk id="41" creationId="{39DB2B40-DE70-46AC-9236-089979161A13}"/>
          </ac:picMkLst>
        </pc:picChg>
        <pc:cxnChg chg="add del mod">
          <ac:chgData name="listopadik2 listopadik2" userId="246a07a19344c36e" providerId="LiveId" clId="{01B75BD9-A80D-467D-AC9D-8EAD161E1F9C}" dt="2022-02-08T18:18:35.603" v="277" actId="478"/>
          <ac:cxnSpMkLst>
            <pc:docMk/>
            <pc:sldMk cId="2567292457" sldId="259"/>
            <ac:cxnSpMk id="28" creationId="{B8093C84-2CC7-47F8-900D-F1A8BCA1A558}"/>
          </ac:cxnSpMkLst>
        </pc:cxnChg>
        <pc:cxnChg chg="add del mod">
          <ac:chgData name="listopadik2 listopadik2" userId="246a07a19344c36e" providerId="LiveId" clId="{01B75BD9-A80D-467D-AC9D-8EAD161E1F9C}" dt="2022-02-08T18:18:40.194" v="279" actId="478"/>
          <ac:cxnSpMkLst>
            <pc:docMk/>
            <pc:sldMk cId="2567292457" sldId="259"/>
            <ac:cxnSpMk id="31" creationId="{2E84A694-9E6D-4D99-8565-952C017E091F}"/>
          </ac:cxnSpMkLst>
        </pc:cxnChg>
      </pc:sldChg>
      <pc:sldChg chg="addSp delSp modSp new mod setBg modAnim">
        <pc:chgData name="listopadik2 listopadik2" userId="246a07a19344c36e" providerId="LiveId" clId="{01B75BD9-A80D-467D-AC9D-8EAD161E1F9C}" dt="2022-02-08T19:02:24.011" v="540"/>
        <pc:sldMkLst>
          <pc:docMk/>
          <pc:sldMk cId="1936435377" sldId="260"/>
        </pc:sldMkLst>
        <pc:spChg chg="del">
          <ac:chgData name="listopadik2 listopadik2" userId="246a07a19344c36e" providerId="LiveId" clId="{01B75BD9-A80D-467D-AC9D-8EAD161E1F9C}" dt="2022-02-08T18:52:26.515" v="442" actId="478"/>
          <ac:spMkLst>
            <pc:docMk/>
            <pc:sldMk cId="1936435377" sldId="260"/>
            <ac:spMk id="2" creationId="{D582BAE8-9C96-434D-B397-A33520FB3493}"/>
          </ac:spMkLst>
        </pc:spChg>
        <pc:spChg chg="del">
          <ac:chgData name="listopadik2 listopadik2" userId="246a07a19344c36e" providerId="LiveId" clId="{01B75BD9-A80D-467D-AC9D-8EAD161E1F9C}" dt="2022-02-08T18:52:23.727" v="441" actId="478"/>
          <ac:spMkLst>
            <pc:docMk/>
            <pc:sldMk cId="1936435377" sldId="260"/>
            <ac:spMk id="3" creationId="{E0E96CB5-7E3A-43A5-8B78-4021810B25EB}"/>
          </ac:spMkLst>
        </pc:spChg>
        <pc:picChg chg="add mod">
          <ac:chgData name="listopadik2 listopadik2" userId="246a07a19344c36e" providerId="LiveId" clId="{01B75BD9-A80D-467D-AC9D-8EAD161E1F9C}" dt="2022-02-08T18:52:57.905" v="447" actId="14100"/>
          <ac:picMkLst>
            <pc:docMk/>
            <pc:sldMk cId="1936435377" sldId="260"/>
            <ac:picMk id="5" creationId="{64731364-D546-46A8-8BE3-510E5E85A57D}"/>
          </ac:picMkLst>
        </pc:picChg>
        <pc:picChg chg="add mod">
          <ac:chgData name="listopadik2 listopadik2" userId="246a07a19344c36e" providerId="LiveId" clId="{01B75BD9-A80D-467D-AC9D-8EAD161E1F9C}" dt="2022-02-08T18:54:58.849" v="472" actId="1076"/>
          <ac:picMkLst>
            <pc:docMk/>
            <pc:sldMk cId="1936435377" sldId="260"/>
            <ac:picMk id="7" creationId="{C6338A5B-405A-4CF4-A1F6-5DC14BE7E902}"/>
          </ac:picMkLst>
        </pc:picChg>
        <pc:picChg chg="add mod">
          <ac:chgData name="listopadik2 listopadik2" userId="246a07a19344c36e" providerId="LiveId" clId="{01B75BD9-A80D-467D-AC9D-8EAD161E1F9C}" dt="2022-02-08T18:55:09.514" v="474" actId="1076"/>
          <ac:picMkLst>
            <pc:docMk/>
            <pc:sldMk cId="1936435377" sldId="260"/>
            <ac:picMk id="9" creationId="{402C9BA2-EE59-4400-B5ED-690EDEA84E75}"/>
          </ac:picMkLst>
        </pc:picChg>
        <pc:picChg chg="add mod">
          <ac:chgData name="listopadik2 listopadik2" userId="246a07a19344c36e" providerId="LiveId" clId="{01B75BD9-A80D-467D-AC9D-8EAD161E1F9C}" dt="2022-02-08T18:55:02.522" v="473" actId="1076"/>
          <ac:picMkLst>
            <pc:docMk/>
            <pc:sldMk cId="1936435377" sldId="260"/>
            <ac:picMk id="11" creationId="{C101DE93-A633-41AE-AB7D-C3B8062E1128}"/>
          </ac:picMkLst>
        </pc:picChg>
        <pc:picChg chg="add mod">
          <ac:chgData name="listopadik2 listopadik2" userId="246a07a19344c36e" providerId="LiveId" clId="{01B75BD9-A80D-467D-AC9D-8EAD161E1F9C}" dt="2022-02-08T18:58:03.128" v="520" actId="1076"/>
          <ac:picMkLst>
            <pc:docMk/>
            <pc:sldMk cId="1936435377" sldId="260"/>
            <ac:picMk id="13" creationId="{AD1624CC-8931-4F5A-8012-CDA6528FEDAD}"/>
          </ac:picMkLst>
        </pc:picChg>
        <pc:picChg chg="add mod">
          <ac:chgData name="listopadik2 listopadik2" userId="246a07a19344c36e" providerId="LiveId" clId="{01B75BD9-A80D-467D-AC9D-8EAD161E1F9C}" dt="2022-02-08T18:58:01.929" v="519" actId="1076"/>
          <ac:picMkLst>
            <pc:docMk/>
            <pc:sldMk cId="1936435377" sldId="260"/>
            <ac:picMk id="15" creationId="{EBF741FA-6510-445B-87F4-AF167FA917D8}"/>
          </ac:picMkLst>
        </pc:picChg>
        <pc:picChg chg="add mod">
          <ac:chgData name="listopadik2 listopadik2" userId="246a07a19344c36e" providerId="LiveId" clId="{01B75BD9-A80D-467D-AC9D-8EAD161E1F9C}" dt="2022-02-08T18:56:53.641" v="501" actId="14100"/>
          <ac:picMkLst>
            <pc:docMk/>
            <pc:sldMk cId="1936435377" sldId="260"/>
            <ac:picMk id="17" creationId="{7E700E8E-5B81-4FB9-9D3C-3EAC679E0E3E}"/>
          </ac:picMkLst>
        </pc:picChg>
        <pc:picChg chg="add mod">
          <ac:chgData name="listopadik2 listopadik2" userId="246a07a19344c36e" providerId="LiveId" clId="{01B75BD9-A80D-467D-AC9D-8EAD161E1F9C}" dt="2022-02-08T18:58:00.329" v="518" actId="1076"/>
          <ac:picMkLst>
            <pc:docMk/>
            <pc:sldMk cId="1936435377" sldId="260"/>
            <ac:picMk id="19" creationId="{C47C4FEF-163D-40FE-B496-CC3C6CE4AF3F}"/>
          </ac:picMkLst>
        </pc:picChg>
        <pc:picChg chg="add mod">
          <ac:chgData name="listopadik2 listopadik2" userId="246a07a19344c36e" providerId="LiveId" clId="{01B75BD9-A80D-467D-AC9D-8EAD161E1F9C}" dt="2022-02-08T18:57:58.937" v="517" actId="1076"/>
          <ac:picMkLst>
            <pc:docMk/>
            <pc:sldMk cId="1936435377" sldId="260"/>
            <ac:picMk id="21" creationId="{9B8DDA3A-715D-4C5C-B906-A0723E3E397E}"/>
          </ac:picMkLst>
        </pc:picChg>
        <pc:picChg chg="add mod">
          <ac:chgData name="listopadik2 listopadik2" userId="246a07a19344c36e" providerId="LiveId" clId="{01B75BD9-A80D-467D-AC9D-8EAD161E1F9C}" dt="2022-02-08T18:58:47.465" v="527" actId="14100"/>
          <ac:picMkLst>
            <pc:docMk/>
            <pc:sldMk cId="1936435377" sldId="260"/>
            <ac:picMk id="23" creationId="{14BAC4CB-FB43-44C8-9703-3A232B2DC5DE}"/>
          </ac:picMkLst>
        </pc:picChg>
        <pc:picChg chg="add mod">
          <ac:chgData name="listopadik2 listopadik2" userId="246a07a19344c36e" providerId="LiveId" clId="{01B75BD9-A80D-467D-AC9D-8EAD161E1F9C}" dt="2022-02-08T19:00:25.761" v="533" actId="1076"/>
          <ac:picMkLst>
            <pc:docMk/>
            <pc:sldMk cId="1936435377" sldId="260"/>
            <ac:picMk id="25" creationId="{EE4C8583-D4F6-4665-A779-3D311BEE33E1}"/>
          </ac:picMkLst>
        </pc:picChg>
      </pc:sldChg>
      <pc:sldChg chg="addSp delSp modSp new mod setBg modAnim">
        <pc:chgData name="listopadik2 listopadik2" userId="246a07a19344c36e" providerId="LiveId" clId="{01B75BD9-A80D-467D-AC9D-8EAD161E1F9C}" dt="2022-02-08T19:14:53.235" v="911"/>
        <pc:sldMkLst>
          <pc:docMk/>
          <pc:sldMk cId="837669526" sldId="261"/>
        </pc:sldMkLst>
        <pc:spChg chg="del">
          <ac:chgData name="listopadik2 listopadik2" userId="246a07a19344c36e" providerId="LiveId" clId="{01B75BD9-A80D-467D-AC9D-8EAD161E1F9C}" dt="2022-02-08T19:03:04.166" v="542" actId="478"/>
          <ac:spMkLst>
            <pc:docMk/>
            <pc:sldMk cId="837669526" sldId="261"/>
            <ac:spMk id="2" creationId="{B5C7B93A-2DEF-4DDC-B4F6-63DCB2A36880}"/>
          </ac:spMkLst>
        </pc:spChg>
        <pc:spChg chg="del">
          <ac:chgData name="listopadik2 listopadik2" userId="246a07a19344c36e" providerId="LiveId" clId="{01B75BD9-A80D-467D-AC9D-8EAD161E1F9C}" dt="2022-02-08T19:03:01.461" v="541" actId="478"/>
          <ac:spMkLst>
            <pc:docMk/>
            <pc:sldMk cId="837669526" sldId="261"/>
            <ac:spMk id="3" creationId="{10F576BF-FCB4-412A-B01E-A76BF3A71680}"/>
          </ac:spMkLst>
        </pc:spChg>
        <pc:spChg chg="add mod">
          <ac:chgData name="listopadik2 listopadik2" userId="246a07a19344c36e" providerId="LiveId" clId="{01B75BD9-A80D-467D-AC9D-8EAD161E1F9C}" dt="2022-02-08T19:04:46.698" v="557" actId="14100"/>
          <ac:spMkLst>
            <pc:docMk/>
            <pc:sldMk cId="837669526" sldId="261"/>
            <ac:spMk id="6" creationId="{C0ECC43E-CBD0-4CDD-B9F9-5BAE82F6AB31}"/>
          </ac:spMkLst>
        </pc:spChg>
        <pc:spChg chg="add mod">
          <ac:chgData name="listopadik2 listopadik2" userId="246a07a19344c36e" providerId="LiveId" clId="{01B75BD9-A80D-467D-AC9D-8EAD161E1F9C}" dt="2022-02-08T19:12:25.288" v="900" actId="20577"/>
          <ac:spMkLst>
            <pc:docMk/>
            <pc:sldMk cId="837669526" sldId="261"/>
            <ac:spMk id="7" creationId="{FE2FD6DB-CF25-48E9-961D-52EEA0F3004D}"/>
          </ac:spMkLst>
        </pc:spChg>
        <pc:spChg chg="add del mod">
          <ac:chgData name="listopadik2 listopadik2" userId="246a07a19344c36e" providerId="LiveId" clId="{01B75BD9-A80D-467D-AC9D-8EAD161E1F9C}" dt="2022-02-08T19:11:58.985" v="887" actId="478"/>
          <ac:spMkLst>
            <pc:docMk/>
            <pc:sldMk cId="837669526" sldId="261"/>
            <ac:spMk id="8" creationId="{AF27D79D-AAAC-4D3C-9680-BB13975D68C8}"/>
          </ac:spMkLst>
        </pc:spChg>
        <pc:spChg chg="add mod">
          <ac:chgData name="listopadik2 listopadik2" userId="246a07a19344c36e" providerId="LiveId" clId="{01B75BD9-A80D-467D-AC9D-8EAD161E1F9C}" dt="2022-02-08T19:13:27.786" v="905" actId="14100"/>
          <ac:spMkLst>
            <pc:docMk/>
            <pc:sldMk cId="837669526" sldId="261"/>
            <ac:spMk id="9" creationId="{44EBBAFB-2979-42C3-B774-D4BF73764D1A}"/>
          </ac:spMkLst>
        </pc:spChg>
        <pc:picChg chg="add mod">
          <ac:chgData name="listopadik2 listopadik2" userId="246a07a19344c36e" providerId="LiveId" clId="{01B75BD9-A80D-467D-AC9D-8EAD161E1F9C}" dt="2022-02-08T19:10:59.161" v="765" actId="1076"/>
          <ac:picMkLst>
            <pc:docMk/>
            <pc:sldMk cId="837669526" sldId="261"/>
            <ac:picMk id="5" creationId="{F0183A92-F82E-43B6-BD81-DFAB6EDBB885}"/>
          </ac:picMkLst>
        </pc:picChg>
        <pc:inkChg chg="add del">
          <ac:chgData name="listopadik2 listopadik2" userId="246a07a19344c36e" providerId="LiveId" clId="{01B75BD9-A80D-467D-AC9D-8EAD161E1F9C}" dt="2022-02-08T19:14:42.508" v="909"/>
          <ac:inkMkLst>
            <pc:docMk/>
            <pc:sldMk cId="837669526" sldId="261"/>
            <ac:inkMk id="10" creationId="{6AEC63FF-E4B2-42F3-BFFD-5ADDDDE70186}"/>
          </ac:inkMkLst>
        </pc:inkChg>
        <pc:inkChg chg="add del">
          <ac:chgData name="listopadik2 listopadik2" userId="246a07a19344c36e" providerId="LiveId" clId="{01B75BD9-A80D-467D-AC9D-8EAD161E1F9C}" dt="2022-02-08T19:14:42.508" v="908"/>
          <ac:inkMkLst>
            <pc:docMk/>
            <pc:sldMk cId="837669526" sldId="261"/>
            <ac:inkMk id="11" creationId="{FD723C64-A822-4051-B2E4-5BD19C8DEEFA}"/>
          </ac:inkMkLst>
        </pc:inkChg>
        <pc:inkChg chg="add del">
          <ac:chgData name="listopadik2 listopadik2" userId="246a07a19344c36e" providerId="LiveId" clId="{01B75BD9-A80D-467D-AC9D-8EAD161E1F9C}" dt="2022-02-08T19:14:53.235" v="911"/>
          <ac:inkMkLst>
            <pc:docMk/>
            <pc:sldMk cId="837669526" sldId="261"/>
            <ac:inkMk id="12" creationId="{9B76E61B-D3A1-4A0F-B693-301B1C7237C4}"/>
          </ac:inkMkLst>
        </pc:inkChg>
      </pc:sldChg>
      <pc:sldChg chg="addSp delSp modSp new mod setBg modAnim">
        <pc:chgData name="listopadik2 listopadik2" userId="246a07a19344c36e" providerId="LiveId" clId="{01B75BD9-A80D-467D-AC9D-8EAD161E1F9C}" dt="2022-02-08T19:31:04.025" v="1033" actId="14100"/>
        <pc:sldMkLst>
          <pc:docMk/>
          <pc:sldMk cId="2980009968" sldId="262"/>
        </pc:sldMkLst>
        <pc:spChg chg="del mod">
          <ac:chgData name="listopadik2 listopadik2" userId="246a07a19344c36e" providerId="LiveId" clId="{01B75BD9-A80D-467D-AC9D-8EAD161E1F9C}" dt="2022-02-08T19:16:54.552" v="927" actId="478"/>
          <ac:spMkLst>
            <pc:docMk/>
            <pc:sldMk cId="2980009968" sldId="262"/>
            <ac:spMk id="2" creationId="{50F7FD37-B85A-4DF4-B75B-2865F2346E25}"/>
          </ac:spMkLst>
        </pc:spChg>
        <pc:spChg chg="del mod">
          <ac:chgData name="listopadik2 listopadik2" userId="246a07a19344c36e" providerId="LiveId" clId="{01B75BD9-A80D-467D-AC9D-8EAD161E1F9C}" dt="2022-02-08T19:16:52.412" v="926" actId="478"/>
          <ac:spMkLst>
            <pc:docMk/>
            <pc:sldMk cId="2980009968" sldId="262"/>
            <ac:spMk id="3" creationId="{DE473290-D1AA-4334-9A32-DE0C53000CEC}"/>
          </ac:spMkLst>
        </pc:spChg>
        <pc:spChg chg="add mod">
          <ac:chgData name="listopadik2 listopadik2" userId="246a07a19344c36e" providerId="LiveId" clId="{01B75BD9-A80D-467D-AC9D-8EAD161E1F9C}" dt="2022-02-08T19:17:32.258" v="930" actId="255"/>
          <ac:spMkLst>
            <pc:docMk/>
            <pc:sldMk cId="2980009968" sldId="262"/>
            <ac:spMk id="4" creationId="{01338E10-B3C5-4ACD-9985-4C840B9F790F}"/>
          </ac:spMkLst>
        </pc:spChg>
        <pc:spChg chg="add mod">
          <ac:chgData name="listopadik2 listopadik2" userId="246a07a19344c36e" providerId="LiveId" clId="{01B75BD9-A80D-467D-AC9D-8EAD161E1F9C}" dt="2022-02-08T19:18:07.290" v="935" actId="1076"/>
          <ac:spMkLst>
            <pc:docMk/>
            <pc:sldMk cId="2980009968" sldId="262"/>
            <ac:spMk id="5" creationId="{EC85A239-CBFF-40A2-AA4B-2C368DF6E4B2}"/>
          </ac:spMkLst>
        </pc:spChg>
        <pc:spChg chg="add mod">
          <ac:chgData name="listopadik2 listopadik2" userId="246a07a19344c36e" providerId="LiveId" clId="{01B75BD9-A80D-467D-AC9D-8EAD161E1F9C}" dt="2022-02-08T19:20:04.938" v="944" actId="1076"/>
          <ac:spMkLst>
            <pc:docMk/>
            <pc:sldMk cId="2980009968" sldId="262"/>
            <ac:spMk id="6" creationId="{3F5F6462-E56D-4B2E-A749-1952C325F101}"/>
          </ac:spMkLst>
        </pc:spChg>
        <pc:spChg chg="add mod">
          <ac:chgData name="listopadik2 listopadik2" userId="246a07a19344c36e" providerId="LiveId" clId="{01B75BD9-A80D-467D-AC9D-8EAD161E1F9C}" dt="2022-02-08T19:20:31.593" v="949" actId="1076"/>
          <ac:spMkLst>
            <pc:docMk/>
            <pc:sldMk cId="2980009968" sldId="262"/>
            <ac:spMk id="7" creationId="{E374D612-0EA9-488A-A11A-25A6E3157B05}"/>
          </ac:spMkLst>
        </pc:spChg>
        <pc:spChg chg="add mod">
          <ac:chgData name="listopadik2 listopadik2" userId="246a07a19344c36e" providerId="LiveId" clId="{01B75BD9-A80D-467D-AC9D-8EAD161E1F9C}" dt="2022-02-08T19:21:55.778" v="958" actId="1076"/>
          <ac:spMkLst>
            <pc:docMk/>
            <pc:sldMk cId="2980009968" sldId="262"/>
            <ac:spMk id="8" creationId="{B1718C12-4D03-4D11-A87E-155B817BBBF8}"/>
          </ac:spMkLst>
        </pc:spChg>
        <pc:spChg chg="add mod">
          <ac:chgData name="listopadik2 listopadik2" userId="246a07a19344c36e" providerId="LiveId" clId="{01B75BD9-A80D-467D-AC9D-8EAD161E1F9C}" dt="2022-02-08T19:22:26.466" v="963" actId="1076"/>
          <ac:spMkLst>
            <pc:docMk/>
            <pc:sldMk cId="2980009968" sldId="262"/>
            <ac:spMk id="9" creationId="{5BC6958A-7929-4310-8B87-F84DCAF76790}"/>
          </ac:spMkLst>
        </pc:spChg>
        <pc:spChg chg="add mod">
          <ac:chgData name="listopadik2 listopadik2" userId="246a07a19344c36e" providerId="LiveId" clId="{01B75BD9-A80D-467D-AC9D-8EAD161E1F9C}" dt="2022-02-08T19:23:43.777" v="973" actId="1076"/>
          <ac:spMkLst>
            <pc:docMk/>
            <pc:sldMk cId="2980009968" sldId="262"/>
            <ac:spMk id="10" creationId="{197F2F96-9585-4425-B2D3-A176C5D1EE44}"/>
          </ac:spMkLst>
        </pc:spChg>
        <pc:spChg chg="add mod">
          <ac:chgData name="listopadik2 listopadik2" userId="246a07a19344c36e" providerId="LiveId" clId="{01B75BD9-A80D-467D-AC9D-8EAD161E1F9C}" dt="2022-02-08T19:24:10.618" v="978" actId="1076"/>
          <ac:spMkLst>
            <pc:docMk/>
            <pc:sldMk cId="2980009968" sldId="262"/>
            <ac:spMk id="11" creationId="{4766827B-355E-4ECB-889C-8F162F4C0F00}"/>
          </ac:spMkLst>
        </pc:spChg>
        <pc:spChg chg="add mod">
          <ac:chgData name="listopadik2 listopadik2" userId="246a07a19344c36e" providerId="LiveId" clId="{01B75BD9-A80D-467D-AC9D-8EAD161E1F9C}" dt="2022-02-08T19:25:36.867" v="1001" actId="255"/>
          <ac:spMkLst>
            <pc:docMk/>
            <pc:sldMk cId="2980009968" sldId="262"/>
            <ac:spMk id="12" creationId="{7FA15937-67E2-436B-A381-288E9B7AEEC6}"/>
          </ac:spMkLst>
        </pc:spChg>
        <pc:spChg chg="add del mod">
          <ac:chgData name="listopadik2 listopadik2" userId="246a07a19344c36e" providerId="LiveId" clId="{01B75BD9-A80D-467D-AC9D-8EAD161E1F9C}" dt="2022-02-08T19:28:20.850" v="1013" actId="478"/>
          <ac:spMkLst>
            <pc:docMk/>
            <pc:sldMk cId="2980009968" sldId="262"/>
            <ac:spMk id="15" creationId="{C21470FB-46D1-4961-9427-6460AFB40C2B}"/>
          </ac:spMkLst>
        </pc:spChg>
        <pc:spChg chg="add del mod">
          <ac:chgData name="listopadik2 listopadik2" userId="246a07a19344c36e" providerId="LiveId" clId="{01B75BD9-A80D-467D-AC9D-8EAD161E1F9C}" dt="2022-02-08T19:30:18.355" v="1027" actId="478"/>
          <ac:spMkLst>
            <pc:docMk/>
            <pc:sldMk cId="2980009968" sldId="262"/>
            <ac:spMk id="20" creationId="{90A4E984-D13F-46F3-8BF6-A662F1A50512}"/>
          </ac:spMkLst>
        </pc:spChg>
        <pc:picChg chg="add del mod">
          <ac:chgData name="listopadik2 listopadik2" userId="246a07a19344c36e" providerId="LiveId" clId="{01B75BD9-A80D-467D-AC9D-8EAD161E1F9C}" dt="2022-02-08T19:28:31.873" v="1017" actId="1076"/>
          <ac:picMkLst>
            <pc:docMk/>
            <pc:sldMk cId="2980009968" sldId="262"/>
            <ac:picMk id="14" creationId="{92A2A1AD-6D5E-452E-ABAA-62048FD609B9}"/>
          </ac:picMkLst>
        </pc:picChg>
        <pc:picChg chg="add mod">
          <ac:chgData name="listopadik2 listopadik2" userId="246a07a19344c36e" providerId="LiveId" clId="{01B75BD9-A80D-467D-AC9D-8EAD161E1F9C}" dt="2022-02-08T19:29:10.241" v="1021" actId="1076"/>
          <ac:picMkLst>
            <pc:docMk/>
            <pc:sldMk cId="2980009968" sldId="262"/>
            <ac:picMk id="17" creationId="{5D0D0320-9826-4B6F-8198-ADF04EC396F8}"/>
          </ac:picMkLst>
        </pc:picChg>
        <pc:picChg chg="add mod">
          <ac:chgData name="listopadik2 listopadik2" userId="246a07a19344c36e" providerId="LiveId" clId="{01B75BD9-A80D-467D-AC9D-8EAD161E1F9C}" dt="2022-02-08T19:31:04.025" v="1033" actId="14100"/>
          <ac:picMkLst>
            <pc:docMk/>
            <pc:sldMk cId="2980009968" sldId="262"/>
            <ac:picMk id="19" creationId="{CECF7C18-E1A7-4C4E-8090-B8AD7CA6E754}"/>
          </ac:picMkLst>
        </pc:picChg>
      </pc:sldChg>
      <pc:sldChg chg="add del">
        <pc:chgData name="listopadik2 listopadik2" userId="246a07a19344c36e" providerId="LiveId" clId="{01B75BD9-A80D-467D-AC9D-8EAD161E1F9C}" dt="2022-02-08T19:16:15.685" v="917" actId="2890"/>
        <pc:sldMkLst>
          <pc:docMk/>
          <pc:sldMk cId="3042793550" sldId="263"/>
        </pc:sldMkLst>
      </pc:sldChg>
      <pc:sldChg chg="add del">
        <pc:chgData name="listopadik2 listopadik2" userId="246a07a19344c36e" providerId="LiveId" clId="{01B75BD9-A80D-467D-AC9D-8EAD161E1F9C}" dt="2022-02-08T19:15:46.065" v="914" actId="2696"/>
        <pc:sldMkLst>
          <pc:docMk/>
          <pc:sldMk cId="3417839037" sldId="263"/>
        </pc:sldMkLst>
      </pc:sldChg>
      <pc:sldMasterChg chg="addSldLayout">
        <pc:chgData name="listopadik2 listopadik2" userId="246a07a19344c36e" providerId="LiveId" clId="{01B75BD9-A80D-467D-AC9D-8EAD161E1F9C}" dt="2022-02-08T17:37:31.763" v="0" actId="680"/>
        <pc:sldMasterMkLst>
          <pc:docMk/>
          <pc:sldMasterMk cId="3675654374" sldId="2147483648"/>
        </pc:sldMasterMkLst>
        <pc:sldLayoutChg chg="add">
          <pc:chgData name="listopadik2 listopadik2" userId="246a07a19344c36e" providerId="LiveId" clId="{01B75BD9-A80D-467D-AC9D-8EAD161E1F9C}" dt="2022-02-08T17:37:31.763" v="0" actId="680"/>
          <pc:sldLayoutMkLst>
            <pc:docMk/>
            <pc:sldMasterMk cId="3675654374" sldId="2147483648"/>
            <pc:sldLayoutMk cId="2301049096" sldId="2147483649"/>
          </pc:sldLayoutMkLst>
        </pc:sldLayoutChg>
      </pc:sldMasterChg>
    </pc:docChg>
  </pc:docChgLst>
</pc:chgInfo>
</file>

<file path=ppt/media/image1.jpeg>
</file>

<file path=ppt/media/image10.png>
</file>

<file path=ppt/media/image11.jpg>
</file>

<file path=ppt/media/image12.png>
</file>

<file path=ppt/media/image13.jpe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E1E68-D420-4531-A9B4-314F914E9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4EBC47-4ABE-4F93-A3D5-B55FE4E45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30104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65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11" Type="http://schemas.openxmlformats.org/officeDocument/2006/relationships/hyperlink" Target="https://pngimg.com/download/781" TargetMode="External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hyperlink" Target="https://grow-clever.com/2013/05/alfavit-iz-ladoshek-bukva-a/" TargetMode="External"/><Relationship Id="rId1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8.jpg"/><Relationship Id="rId3" Type="http://schemas.openxmlformats.org/officeDocument/2006/relationships/image" Target="../media/image14.png"/><Relationship Id="rId7" Type="http://schemas.openxmlformats.org/officeDocument/2006/relationships/image" Target="../media/image16.jpg"/><Relationship Id="rId12" Type="http://schemas.openxmlformats.org/officeDocument/2006/relationships/image" Target="../media/image1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11" Type="http://schemas.openxmlformats.org/officeDocument/2006/relationships/image" Target="../media/image13.jpeg"/><Relationship Id="rId5" Type="http://schemas.openxmlformats.org/officeDocument/2006/relationships/image" Target="../media/image8.jpg"/><Relationship Id="rId10" Type="http://schemas.openxmlformats.org/officeDocument/2006/relationships/image" Target="../media/image6.png"/><Relationship Id="rId4" Type="http://schemas.openxmlformats.org/officeDocument/2006/relationships/image" Target="../media/image15.jp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%D0%94%D0%BE%D0%BC_%D0%A5.%D0%95._%D0%95%D1%84%D1%80%D0%B5%D0%BC%D0%BE%D0%B2%D0%B0,_%D0%BE%D0%BA%D0%BD%D0%B0.jpg" TargetMode="External"/><Relationship Id="rId3" Type="http://schemas.openxmlformats.org/officeDocument/2006/relationships/image" Target="../media/image20.JPG"/><Relationship Id="rId7" Type="http://schemas.openxmlformats.org/officeDocument/2006/relationships/image" Target="../media/image2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xhere.com/ru/photo/602886" TargetMode="External"/><Relationship Id="rId5" Type="http://schemas.openxmlformats.org/officeDocument/2006/relationships/image" Target="../media/image21.jpg"/><Relationship Id="rId4" Type="http://schemas.openxmlformats.org/officeDocument/2006/relationships/hyperlink" Target="http://ru.wikifur.com/wiki/%D0%9E%D1%81%D0%BB%D0%B8%D0%B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7414CFAE-BD84-4368-9B9F-3156DF9597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На пиратском острове</a:t>
            </a:r>
          </a:p>
        </p:txBody>
      </p:sp>
    </p:spTree>
    <p:extLst>
      <p:ext uri="{BB962C8B-B14F-4D97-AF65-F5344CB8AC3E}">
        <p14:creationId xmlns:p14="http://schemas.microsoft.com/office/powerpoint/2010/main" val="1520620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E71960-62AB-4F99-8F3A-0480499A0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C7091D-384C-49B9-B094-6618B3B3DA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4" r="12634"/>
          <a:stretch/>
        </p:blipFill>
        <p:spPr>
          <a:xfrm>
            <a:off x="3019425" y="3562349"/>
            <a:ext cx="2000250" cy="267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35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узел 1">
            <a:extLst>
              <a:ext uri="{FF2B5EF4-FFF2-40B4-BE49-F238E27FC236}">
                <a16:creationId xmlns:a16="http://schemas.microsoft.com/office/drawing/2014/main" id="{8EA2FD35-6286-4492-8749-C0D979BF6C2B}"/>
              </a:ext>
            </a:extLst>
          </p:cNvPr>
          <p:cNvSpPr/>
          <p:nvPr/>
        </p:nvSpPr>
        <p:spPr>
          <a:xfrm rot="16200000" flipV="1">
            <a:off x="447676" y="514348"/>
            <a:ext cx="2242185" cy="234886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процесс 2">
            <a:extLst>
              <a:ext uri="{FF2B5EF4-FFF2-40B4-BE49-F238E27FC236}">
                <a16:creationId xmlns:a16="http://schemas.microsoft.com/office/drawing/2014/main" id="{B77C3276-04DE-4FB3-82A4-B090C64BE58E}"/>
              </a:ext>
            </a:extLst>
          </p:cNvPr>
          <p:cNvSpPr/>
          <p:nvPr/>
        </p:nvSpPr>
        <p:spPr>
          <a:xfrm>
            <a:off x="3700463" y="1688782"/>
            <a:ext cx="2581275" cy="997268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Блок-схема: узел 3">
            <a:extLst>
              <a:ext uri="{FF2B5EF4-FFF2-40B4-BE49-F238E27FC236}">
                <a16:creationId xmlns:a16="http://schemas.microsoft.com/office/drawing/2014/main" id="{72C8A3F4-8EA2-4FAD-B802-C6ED41A23AA3}"/>
              </a:ext>
            </a:extLst>
          </p:cNvPr>
          <p:cNvSpPr/>
          <p:nvPr/>
        </p:nvSpPr>
        <p:spPr>
          <a:xfrm>
            <a:off x="7310439" y="1581150"/>
            <a:ext cx="1104900" cy="110490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BEDC4914-7400-4302-A795-79A17C013CF3}"/>
              </a:ext>
            </a:extLst>
          </p:cNvPr>
          <p:cNvSpPr/>
          <p:nvPr/>
        </p:nvSpPr>
        <p:spPr>
          <a:xfrm>
            <a:off x="9820275" y="583883"/>
            <a:ext cx="1104900" cy="22421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7EA46-ADB3-4AA0-91A5-4A2B220D1EED}"/>
              </a:ext>
            </a:extLst>
          </p:cNvPr>
          <p:cNvSpPr txBox="1"/>
          <p:nvPr/>
        </p:nvSpPr>
        <p:spPr>
          <a:xfrm flipH="1">
            <a:off x="394333" y="3190875"/>
            <a:ext cx="20535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A13F59-A32E-43EB-B29C-E5D03C0927AD}"/>
              </a:ext>
            </a:extLst>
          </p:cNvPr>
          <p:cNvSpPr txBox="1"/>
          <p:nvPr/>
        </p:nvSpPr>
        <p:spPr>
          <a:xfrm>
            <a:off x="4119716" y="3549447"/>
            <a:ext cx="165059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76F8A4-1114-48EF-9570-ABE0931B82B6}"/>
              </a:ext>
            </a:extLst>
          </p:cNvPr>
          <p:cNvSpPr txBox="1"/>
          <p:nvPr/>
        </p:nvSpPr>
        <p:spPr>
          <a:xfrm>
            <a:off x="7089280" y="3549446"/>
            <a:ext cx="15472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03D8C7-75C9-4CF3-B1F2-105E7471029A}"/>
              </a:ext>
            </a:extLst>
          </p:cNvPr>
          <p:cNvSpPr txBox="1"/>
          <p:nvPr/>
        </p:nvSpPr>
        <p:spPr>
          <a:xfrm flipH="1">
            <a:off x="9790470" y="3429000"/>
            <a:ext cx="138313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0" dirty="0"/>
              <a:t>О</a:t>
            </a:r>
          </a:p>
        </p:txBody>
      </p:sp>
    </p:spTree>
    <p:extLst>
      <p:ext uri="{BB962C8B-B14F-4D97-AF65-F5344CB8AC3E}">
        <p14:creationId xmlns:p14="http://schemas.microsoft.com/office/powerpoint/2010/main" val="41651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18F494-9D2F-41A6-A923-7D5A04D14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1" y="3358687"/>
            <a:ext cx="3569179" cy="349931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0C55B3-1DCC-467B-8ECF-3FBEAAFB5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3665" y="3358593"/>
            <a:ext cx="3566469" cy="34994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2E5E72-33C1-4AAE-A0E7-96BCD51521CD}"/>
              </a:ext>
            </a:extLst>
          </p:cNvPr>
          <p:cNvSpPr txBox="1"/>
          <p:nvPr/>
        </p:nvSpPr>
        <p:spPr>
          <a:xfrm>
            <a:off x="2266951" y="5181600"/>
            <a:ext cx="74295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92921-D6AE-4CB0-8F4C-1DBED3750E68}"/>
              </a:ext>
            </a:extLst>
          </p:cNvPr>
          <p:cNvSpPr txBox="1"/>
          <p:nvPr/>
        </p:nvSpPr>
        <p:spPr>
          <a:xfrm>
            <a:off x="9810750" y="5181600"/>
            <a:ext cx="80010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CB08160-7780-41E8-AA3F-694A6FD189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45" y="279439"/>
            <a:ext cx="1159347" cy="120967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6C37373-B2A1-4797-A512-A72A4DC105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903" y="204789"/>
            <a:ext cx="1153555" cy="119372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AB09FA8-F412-4FF8-ADB1-AB08D68EAF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808" y="269817"/>
            <a:ext cx="1266825" cy="119372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4CDC1B9-73AB-4A04-83A2-E6024202B5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4641062" y="196813"/>
            <a:ext cx="1159347" cy="120967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6C92C9B-CDC9-4D10-9DB3-B6B0791DB1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3026622" y="279439"/>
            <a:ext cx="1266825" cy="1098469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11591EC-9DE3-440D-963A-DE84324160E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317" y="230147"/>
            <a:ext cx="1153555" cy="1147761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6ABEBCFE-F887-4B45-9CB1-D4158B91890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366" y="196813"/>
            <a:ext cx="1266825" cy="112870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B8A2264-FDA4-494E-B6D6-6E5744E4D3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4585" y="279439"/>
            <a:ext cx="1491097" cy="104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69336 0.543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661" y="27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11111E-6 L 0.65586 0.5101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786" y="2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18503 0.5736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58" y="28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85185E-6 L -0.2267 0.5557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41" y="2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7037E-7 L -0.39674 0.5800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844" y="29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1.85185E-6 L 0.08672 0.5997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36" y="2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3.7037E-7 L -0.63946 0.5738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979" y="28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-0.09505 0.55579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53" y="2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4731364-D546-46A8-8BE3-510E5E85A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6338A5B-405A-4CF4-A1F6-5DC14BE7E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919" y="314325"/>
            <a:ext cx="773132" cy="113347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02C9BA2-EE59-4400-B5ED-690EDEA84E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739" y="1847852"/>
            <a:ext cx="938212" cy="10287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101DE93-A633-41AE-AB7D-C3B8062E11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300" y="1457327"/>
            <a:ext cx="938213" cy="78105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D1624CC-8931-4F5A-8012-CDA6528FED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431" y="3529011"/>
            <a:ext cx="938212" cy="90487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BF741FA-6510-445B-87F4-AF167FA917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138486"/>
            <a:ext cx="781051" cy="84772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E700E8E-5B81-4FB9-9D3C-3EAC679E0E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649" y="4581521"/>
            <a:ext cx="938211" cy="84772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47C4FEF-163D-40FE-B496-CC3C6CE4AF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156" y="1847852"/>
            <a:ext cx="877380" cy="89535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B8DDA3A-715D-4C5C-B906-A0723E3E39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341" y="1533527"/>
            <a:ext cx="1024370" cy="70485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14BAC4CB-FB43-44C8-9703-3A232B2DC5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101" y="3343274"/>
            <a:ext cx="1144606" cy="84772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E4C8583-D4F6-4665-A779-3D311BEE33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381" y="161926"/>
            <a:ext cx="773132" cy="113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3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7 0.07569 L 0.00547 0.07569 C 0.00716 0.0706 0.00898 0.06528 0.01081 0.06042 C 0.0125 0.05625 0.01445 0.05162 0.01706 0.04931 C 0.02474 0.04236 0.02669 0.04514 0.03659 0.04236 C 0.0401 0.0412 0.04336 0.03889 0.04674 0.03819 C 0.05065 0.03704 0.05469 0.03727 0.05846 0.03681 C 0.06302 0.03588 0.06732 0.03495 0.07174 0.03403 C 0.07956 0.03449 0.0875 0.0338 0.09518 0.03542 C 0.09844 0.03588 0.09974 0.04051 0.10065 0.04514 C 0.1013 0.04815 0.10143 0.05162 0.10221 0.05486 C 0.10286 0.05694 0.10378 0.05856 0.10456 0.06042 C 0.10482 0.06273 0.10495 0.06505 0.10534 0.06736 C 0.10651 0.07199 0.1082 0.07639 0.10924 0.08125 C 0.10977 0.08356 0.11029 0.08588 0.11081 0.08819 C 0.11159 0.09097 0.1125 0.09352 0.11315 0.09653 C 0.11367 0.09815 0.11367 0.10023 0.11393 0.10208 C 0.11445 0.10394 0.1151 0.10556 0.11549 0.10764 C 0.11615 0.11019 0.11667 0.11296 0.11706 0.11597 C 0.11758 0.11921 0.11797 0.12245 0.11862 0.12569 C 0.11927 0.12847 0.12031 0.13102 0.12096 0.13403 C 0.12161 0.13657 0.12201 0.13958 0.12253 0.14236 C 0.12357 0.14699 0.12461 0.15162 0.12565 0.15625 C 0.12617 0.15856 0.12669 0.16088 0.12721 0.16319 C 0.12773 0.16505 0.12839 0.16667 0.12878 0.16875 C 0.13359 0.19167 0.12591 0.1625 0.13424 0.19236 L 0.13581 0.19792 L 0.13737 0.20347 C 0.13893 0.21736 0.13698 0.20301 0.14049 0.21875 C 0.14089 0.22037 0.14102 0.22245 0.14128 0.22431 C 0.14427 0.23981 0.1418 0.22338 0.14362 0.23681 C 0.14388 0.24097 0.14401 0.24514 0.1444 0.24931 C 0.14479 0.25162 0.14557 0.2537 0.14596 0.25625 C 0.14635 0.25787 0.14648 0.25995 0.14674 0.26181 C 0.14701 0.26644 0.14701 0.27106 0.14753 0.27569 C 0.14792 0.27801 0.14883 0.28009 0.14909 0.28264 C 0.14961 0.28565 0.14961 0.28912 0.14987 0.29236 C 0.15039 0.29699 0.15078 0.30162 0.15143 0.30625 C 0.15247 0.31366 0.15273 0.32153 0.15456 0.32847 C 0.16107 0.35116 0.15508 0.32778 0.15924 0.35069 C 0.16016 0.35509 0.1612 0.35972 0.16159 0.36458 C 0.16224 0.36991 0.16263 0.37569 0.16315 0.38125 C 0.16341 0.38264 0.1638 0.3838 0.16393 0.38542 C 0.16484 0.39306 0.16471 0.40139 0.16628 0.40903 C 0.1668 0.41134 0.16745 0.41343 0.16784 0.41597 C 0.16849 0.41898 0.16888 0.42245 0.1694 0.42569 C 0.17018 0.42894 0.17109 0.43194 0.17174 0.43542 C 0.17344 0.44259 0.17148 0.43657 0.17409 0.44375 C 0.17565 0.45694 0.17383 0.44514 0.17643 0.45486 C 0.17826 0.46111 0.17604 0.4625 0.18034 0.47014 C 0.18724 0.48218 0.17891 0.46667 0.18424 0.47847 C 0.18737 0.48495 0.18568 0.48032 0.18893 0.48542 C 0.18984 0.48657 0.19049 0.48819 0.19128 0.48958 C 0.19232 0.49097 0.19323 0.49282 0.1944 0.49375 C 0.19831 0.49583 0.20612 0.49792 0.20612 0.49792 C 0.21393 0.49745 0.22188 0.49769 0.22956 0.49653 C 0.23333 0.49583 0.24049 0.49236 0.24049 0.49236 C 0.24154 0.49144 0.24258 0.49005 0.24362 0.48958 C 0.24492 0.48866 0.24622 0.48843 0.24753 0.48819 C 0.25065 0.48704 0.25391 0.48704 0.2569 0.48542 C 0.25846 0.48449 0.26003 0.48333 0.26159 0.48264 C 0.26628 0.48056 0.26549 0.48194 0.2694 0.47986 C 0.27604 0.47593 0.27227 0.47639 0.28112 0.47014 C 0.28372 0.46829 0.28659 0.46713 0.28893 0.46458 C 0.29688 0.45509 0.29023 0.46227 0.29909 0.45486 C 0.31745 0.43935 0.30078 0.45394 0.31471 0.43819 L 0.32331 0.42847 C 0.32513 0.42431 0.32773 0.42083 0.32878 0.41597 C 0.32982 0.41134 0.33099 0.40671 0.3319 0.40208 C 0.33281 0.39838 0.33346 0.39444 0.33424 0.39097 C 0.33503 0.38773 0.33607 0.38449 0.33659 0.38125 C 0.33867 0.37014 0.33828 0.36574 0.33971 0.35347 C 0.3401 0.35046 0.34076 0.34792 0.34128 0.34514 C 0.34154 0.34167 0.34232 0.32963 0.34284 0.32569 C 0.34349 0.32083 0.34453 0.31644 0.34518 0.31181 C 0.34857 0.28657 0.34505 0.30602 0.34831 0.28542 C 0.34883 0.28241 0.34922 0.27963 0.34987 0.27708 C 0.35026 0.27546 0.35104 0.27431 0.35143 0.27292 C 0.35182 0.27153 0.35208 0.27014 0.35221 0.26875 C 0.3526 0.2669 0.3526 0.26481 0.35299 0.26319 C 0.35365 0.26111 0.35469 0.25949 0.35534 0.25764 C 0.35625 0.25532 0.3569 0.25278 0.35768 0.25069 C 0.35846 0.24861 0.35924 0.24699 0.36003 0.24514 C 0.36055 0.24375 0.36094 0.24213 0.36159 0.24097 C 0.36315 0.23796 0.36536 0.23634 0.36706 0.23403 C 0.36849 0.23218 0.36953 0.22986 0.37096 0.22847 C 0.37201 0.22731 0.37305 0.22755 0.37409 0.22708 C 0.37552 0.22616 0.37669 0.22523 0.37799 0.22431 L 0.40456 0.22847 C 0.40716 0.2287 0.40977 0.22986 0.41237 0.22986 C 0.41862 0.22986 0.42487 0.22894 0.43112 0.22847 C 0.43724 0.22616 0.44648 0.22315 0.45065 0.21875 C 0.46523 0.20301 0.44323 0.22708 0.45846 0.20903 C 0.45951 0.20787 0.46068 0.20718 0.46159 0.20625 C 0.46354 0.20394 0.46523 0.20139 0.46706 0.19931 C 0.46862 0.19745 0.47018 0.19653 0.47174 0.19514 C 0.47591 0.19097 0.47982 0.18565 0.48424 0.18264 C 0.48555 0.18171 0.48685 0.18079 0.48815 0.17986 C 0.48971 0.17847 0.49115 0.17639 0.49284 0.17569 C 0.49518 0.17454 0.49753 0.17477 0.49987 0.17431 C 0.50469 0.17292 0.5026 0.17292 0.5069 0.17153 C 0.50846 0.17083 0.51003 0.1706 0.51159 0.17014 L 0.53268 0.17153 C 0.53424 0.17199 0.53411 0.17616 0.53503 0.17847 C 0.5362 0.18102 0.53763 0.1831 0.53893 0.18542 C 0.54323 0.19213 0.54427 0.19144 0.54831 0.20069 C 0.55352 0.21227 0.55599 0.22014 0.55924 0.23264 C 0.56055 0.23727 0.56237 0.24514 0.56315 0.25069 C 0.5638 0.25509 0.56419 0.25995 0.56471 0.26458 C 0.56549 0.27014 0.56628 0.27569 0.56706 0.28125 C 0.56732 0.28681 0.56732 0.29236 0.56784 0.29792 C 0.5681 0.30069 0.56901 0.30324 0.5694 0.30625 C 0.56979 0.30833 0.56992 0.31088 0.57018 0.31319 C 0.57044 0.32083 0.57096 0.35046 0.57174 0.36181 C 0.57214 0.3669 0.57318 0.37176 0.57331 0.37708 C 0.5737 0.3912 0.57331 0.40579 0.57331 0.42014 L 0.57331 0.42986 " pathEditMode="relative" ptsTypes="AAAAAAAAAAAAAAAAAAAAAAAAAAAAAAAAAAAAAAAAAAAAAAAAAAAAAAAAAAAAAAAAAAAAAAAAAAAAAAAAAAAAAAAAAAAAAAAAAAAAAAAAAAAAAAAAAAAAA">
                                      <p:cBhvr>
                                        <p:cTn id="6" dur="2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183A92-F82E-43B6-BD81-DFAB6EDBB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1171574"/>
            <a:ext cx="5295900" cy="5324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ECC43E-CBD0-4CDD-B9F9-5BAE82F6AB31}"/>
              </a:ext>
            </a:extLst>
          </p:cNvPr>
          <p:cNvSpPr txBox="1"/>
          <p:nvPr/>
        </p:nvSpPr>
        <p:spPr>
          <a:xfrm>
            <a:off x="9544050" y="4057650"/>
            <a:ext cx="866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E2FD6DB-CF25-48E9-961D-52EEA0F3004D}"/>
              </a:ext>
            </a:extLst>
          </p:cNvPr>
          <p:cNvSpPr/>
          <p:nvPr/>
        </p:nvSpPr>
        <p:spPr>
          <a:xfrm>
            <a:off x="507125" y="205085"/>
            <a:ext cx="4988800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А  О  О  У  О</a:t>
            </a:r>
          </a:p>
          <a:p>
            <a:pPr algn="ctr"/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  А  О  А  У</a:t>
            </a:r>
          </a:p>
          <a:p>
            <a:pPr algn="ctr"/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  А  У  О  У</a:t>
            </a:r>
          </a:p>
          <a:p>
            <a:pPr algn="ctr"/>
            <a:r>
              <a:rPr lang="ru-RU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 У А </a:t>
            </a:r>
            <a:r>
              <a:rPr lang="ru-RU" sz="5400" b="1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ru-RU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О У 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44EBBAFB-2979-42C3-B774-D4BF73764D1A}"/>
              </a:ext>
            </a:extLst>
          </p:cNvPr>
          <p:cNvSpPr/>
          <p:nvPr/>
        </p:nvSpPr>
        <p:spPr>
          <a:xfrm>
            <a:off x="10410825" y="361951"/>
            <a:ext cx="971550" cy="1962149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669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38E10-B3C5-4ACD-9985-4C840B9F790F}"/>
              </a:ext>
            </a:extLst>
          </p:cNvPr>
          <p:cNvSpPr txBox="1"/>
          <p:nvPr/>
        </p:nvSpPr>
        <p:spPr>
          <a:xfrm>
            <a:off x="990600" y="876300"/>
            <a:ext cx="7954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/>
              <a:t>О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5A239-CBFF-40A2-AA4B-2C368DF6E4B2}"/>
              </a:ext>
            </a:extLst>
          </p:cNvPr>
          <p:cNvSpPr txBox="1"/>
          <p:nvPr/>
        </p:nvSpPr>
        <p:spPr>
          <a:xfrm>
            <a:off x="5972175" y="876300"/>
            <a:ext cx="91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5F6462-E56D-4B2E-A749-1952C325F101}"/>
              </a:ext>
            </a:extLst>
          </p:cNvPr>
          <p:cNvSpPr txBox="1"/>
          <p:nvPr/>
        </p:nvSpPr>
        <p:spPr>
          <a:xfrm>
            <a:off x="990600" y="2152650"/>
            <a:ext cx="8515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4D612-0EA9-488A-A11A-25A6E3157B05}"/>
              </a:ext>
            </a:extLst>
          </p:cNvPr>
          <p:cNvSpPr txBox="1"/>
          <p:nvPr/>
        </p:nvSpPr>
        <p:spPr>
          <a:xfrm>
            <a:off x="5972175" y="2228671"/>
            <a:ext cx="838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718C12-4D03-4D11-A87E-155B817BBBF8}"/>
              </a:ext>
            </a:extLst>
          </p:cNvPr>
          <p:cNvSpPr txBox="1"/>
          <p:nvPr/>
        </p:nvSpPr>
        <p:spPr>
          <a:xfrm>
            <a:off x="924971" y="3505022"/>
            <a:ext cx="8515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6958A-7929-4310-8B87-F84DCAF76790}"/>
              </a:ext>
            </a:extLst>
          </p:cNvPr>
          <p:cNvSpPr txBox="1"/>
          <p:nvPr/>
        </p:nvSpPr>
        <p:spPr>
          <a:xfrm>
            <a:off x="5906546" y="3429000"/>
            <a:ext cx="8515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7F2F96-9585-4425-B2D3-A176C5D1EE44}"/>
              </a:ext>
            </a:extLst>
          </p:cNvPr>
          <p:cNvSpPr txBox="1"/>
          <p:nvPr/>
        </p:nvSpPr>
        <p:spPr>
          <a:xfrm>
            <a:off x="937795" y="4885790"/>
            <a:ext cx="838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66827B-355E-4ECB-889C-8F162F4C0F00}"/>
              </a:ext>
            </a:extLst>
          </p:cNvPr>
          <p:cNvSpPr txBox="1"/>
          <p:nvPr/>
        </p:nvSpPr>
        <p:spPr>
          <a:xfrm>
            <a:off x="5906545" y="4705351"/>
            <a:ext cx="8515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15937-67E2-436B-A381-288E9B7AEEC6}"/>
              </a:ext>
            </a:extLst>
          </p:cNvPr>
          <p:cNvSpPr txBox="1"/>
          <p:nvPr/>
        </p:nvSpPr>
        <p:spPr>
          <a:xfrm>
            <a:off x="8524875" y="1438275"/>
            <a:ext cx="147239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ОА</a:t>
            </a:r>
          </a:p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ОУ</a:t>
            </a:r>
          </a:p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АО</a:t>
            </a:r>
          </a:p>
          <a:p>
            <a:r>
              <a:rPr lang="ru-RU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УО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2A2A1AD-6D5E-452E-ABAA-62048FD60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385190" y="5154403"/>
            <a:ext cx="1159110" cy="129402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D0D0320-9826-4B6F-8198-ADF04EC396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525000" y="138112"/>
            <a:ext cx="2524125" cy="130016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ECF7C18-E1A7-4C4E-8090-B8AD7CA6E7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564592" y="62715"/>
            <a:ext cx="1950133" cy="92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00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0.36354 0.00139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77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11111E-6 L 0.34713 0.00694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57" y="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11111E-6 L 0.35169 -0.01111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78" y="-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3457 -0.02361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79" y="-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0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43</Words>
  <Application>Microsoft Office PowerPoint</Application>
  <PresentationFormat>Широкоэкранный</PresentationFormat>
  <Paragraphs>24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На пиратском острове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 пиратском острове</dc:title>
  <dc:creator>listopadik2 listopadik2</dc:creator>
  <cp:lastModifiedBy>listopadik2 listopadik2</cp:lastModifiedBy>
  <cp:revision>7</cp:revision>
  <dcterms:created xsi:type="dcterms:W3CDTF">2022-02-08T17:36:10Z</dcterms:created>
  <dcterms:modified xsi:type="dcterms:W3CDTF">2022-02-08T19:31:19Z</dcterms:modified>
</cp:coreProperties>
</file>

<file path=docProps/thumbnail.jpeg>
</file>